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9" r:id="rId5"/>
    <p:sldId id="268" r:id="rId6"/>
    <p:sldId id="259" r:id="rId7"/>
    <p:sldId id="260" r:id="rId8"/>
    <p:sldId id="261" r:id="rId9"/>
    <p:sldId id="262" r:id="rId10"/>
    <p:sldId id="270" r:id="rId11"/>
    <p:sldId id="263" r:id="rId12"/>
    <p:sldId id="265" r:id="rId13"/>
    <p:sldId id="266" r:id="rId14"/>
    <p:sldId id="264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0FED102-5DF4-4661-8943-90A0ACECC899}" type="datetimeFigureOut">
              <a:rPr lang="sr-Latn-RS" smtClean="0"/>
              <a:t>31.8.2020.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9462690-5FBA-42A9-9502-D9757A6CFA9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17697438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D102-5DF4-4661-8943-90A0ACECC899}" type="datetimeFigureOut">
              <a:rPr lang="sr-Latn-RS" smtClean="0"/>
              <a:t>31.8.2020.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2690-5FBA-42A9-9502-D9757A6CFA9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2635446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D102-5DF4-4661-8943-90A0ACECC899}" type="datetimeFigureOut">
              <a:rPr lang="sr-Latn-RS" smtClean="0"/>
              <a:t>31.8.2020.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2690-5FBA-42A9-9502-D9757A6CFA9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09952528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D102-5DF4-4661-8943-90A0ACECC899}" type="datetimeFigureOut">
              <a:rPr lang="sr-Latn-RS" smtClean="0"/>
              <a:t>31.8.2020.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2690-5FBA-42A9-9502-D9757A6CFA9D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6881328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D102-5DF4-4661-8943-90A0ACECC899}" type="datetimeFigureOut">
              <a:rPr lang="sr-Latn-RS" smtClean="0"/>
              <a:t>31.8.2020.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2690-5FBA-42A9-9502-D9757A6CFA9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45818649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D102-5DF4-4661-8943-90A0ACECC899}" type="datetimeFigureOut">
              <a:rPr lang="sr-Latn-RS" smtClean="0"/>
              <a:t>31.8.2020.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2690-5FBA-42A9-9502-D9757A6CFA9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75534162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D102-5DF4-4661-8943-90A0ACECC899}" type="datetimeFigureOut">
              <a:rPr lang="sr-Latn-RS" smtClean="0"/>
              <a:t>31.8.2020.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2690-5FBA-42A9-9502-D9757A6CFA9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41047699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D102-5DF4-4661-8943-90A0ACECC899}" type="datetimeFigureOut">
              <a:rPr lang="sr-Latn-RS" smtClean="0"/>
              <a:t>31.8.2020.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2690-5FBA-42A9-9502-D9757A6CFA9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03740393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D102-5DF4-4661-8943-90A0ACECC899}" type="datetimeFigureOut">
              <a:rPr lang="sr-Latn-RS" smtClean="0"/>
              <a:t>31.8.2020.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2690-5FBA-42A9-9502-D9757A6CFA9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55194910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D102-5DF4-4661-8943-90A0ACECC899}" type="datetimeFigureOut">
              <a:rPr lang="sr-Latn-RS" smtClean="0"/>
              <a:t>31.8.2020.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2690-5FBA-42A9-9502-D9757A6CFA9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25353151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D102-5DF4-4661-8943-90A0ACECC899}" type="datetimeFigureOut">
              <a:rPr lang="sr-Latn-RS" smtClean="0"/>
              <a:t>31.8.2020.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2690-5FBA-42A9-9502-D9757A6CFA9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12447306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D102-5DF4-4661-8943-90A0ACECC899}" type="datetimeFigureOut">
              <a:rPr lang="sr-Latn-RS" smtClean="0"/>
              <a:t>31.8.2020.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2690-5FBA-42A9-9502-D9757A6CFA9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58220655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D102-5DF4-4661-8943-90A0ACECC899}" type="datetimeFigureOut">
              <a:rPr lang="sr-Latn-RS" smtClean="0"/>
              <a:t>31.8.2020.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2690-5FBA-42A9-9502-D9757A6CFA9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3619303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D102-5DF4-4661-8943-90A0ACECC899}" type="datetimeFigureOut">
              <a:rPr lang="sr-Latn-RS" smtClean="0"/>
              <a:t>31.8.2020.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2690-5FBA-42A9-9502-D9757A6CFA9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25309025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D102-5DF4-4661-8943-90A0ACECC899}" type="datetimeFigureOut">
              <a:rPr lang="sr-Latn-RS" smtClean="0"/>
              <a:t>31.8.2020.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2690-5FBA-42A9-9502-D9757A6CFA9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08197207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D102-5DF4-4661-8943-90A0ACECC899}" type="datetimeFigureOut">
              <a:rPr lang="sr-Latn-RS" smtClean="0"/>
              <a:t>31.8.2020.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2690-5FBA-42A9-9502-D9757A6CFA9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30247282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D102-5DF4-4661-8943-90A0ACECC899}" type="datetimeFigureOut">
              <a:rPr lang="sr-Latn-RS" smtClean="0"/>
              <a:t>31.8.2020.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2690-5FBA-42A9-9502-D9757A6CFA9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85354516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102-5DF4-4661-8943-90A0ACECC899}" type="datetimeFigureOut">
              <a:rPr lang="sr-Latn-RS" smtClean="0"/>
              <a:t>31.8.2020.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62690-5FBA-42A9-9502-D9757A6CFA9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536436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8F416CD2-6DCA-4CEC-9E2B-446C0DE004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95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520A5D-AC17-4266-8E43-398969134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5053" y="1420844"/>
            <a:ext cx="7499010" cy="3645144"/>
          </a:xfrm>
        </p:spPr>
        <p:txBody>
          <a:bodyPr>
            <a:noAutofit/>
          </a:bodyPr>
          <a:lstStyle/>
          <a:p>
            <a:r>
              <a:rPr lang="sr-Cyrl-RS" sz="5400" b="1" dirty="0"/>
              <a:t>ОРГАНИЗАЦИЈА И РЕАЛИЗАЦИЈА НАСТАВЕ У ВАНРЕДНИМ ОКОЛНОСТИМА</a:t>
            </a:r>
            <a:br>
              <a:rPr lang="sr-Cyrl-RS" sz="5400" b="1" dirty="0"/>
            </a:br>
            <a:br>
              <a:rPr lang="sr-Cyrl-RS" sz="5400" b="1" dirty="0"/>
            </a:br>
            <a:endParaRPr lang="sr-Latn-RS" sz="5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F4B6EA-FF21-4467-ACF9-03DA5399C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42674"/>
            <a:ext cx="6017172" cy="1244137"/>
          </a:xfrm>
        </p:spPr>
        <p:txBody>
          <a:bodyPr>
            <a:normAutofit/>
          </a:bodyPr>
          <a:lstStyle/>
          <a:p>
            <a:r>
              <a:rPr lang="sr-Cyrl-RS" sz="2000" b="1" dirty="0"/>
              <a:t>ОШ „ДОСИТЕЈ ОБРАДОВИЋ“, ПУТИНЦИ</a:t>
            </a:r>
            <a:endParaRPr lang="sr-Latn-RS" sz="2000" b="1" dirty="0"/>
          </a:p>
        </p:txBody>
      </p:sp>
    </p:spTree>
    <p:extLst>
      <p:ext uri="{BB962C8B-B14F-4D97-AF65-F5344CB8AC3E}">
        <p14:creationId xmlns:p14="http://schemas.microsoft.com/office/powerpoint/2010/main" val="1382627781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10E81-638F-402A-8D3E-9B7125A54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НОШЕЊЕ МАСКИ</a:t>
            </a:r>
            <a:endParaRPr lang="sr-Latn-R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92F75DE-F435-4AEF-911A-2619081AB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8243" y="2001078"/>
            <a:ext cx="6387548" cy="451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3988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2F016-F3E8-420B-8D8C-B962B7291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384314"/>
            <a:ext cx="9905999" cy="5406888"/>
          </a:xfrm>
        </p:spPr>
        <p:txBody>
          <a:bodyPr>
            <a:normAutofit/>
          </a:bodyPr>
          <a:lstStyle/>
          <a:p>
            <a:r>
              <a:rPr lang="ru-RU" dirty="0"/>
              <a:t>Маску ученик треба да носи при уласку у школу па све до доласка</a:t>
            </a:r>
          </a:p>
          <a:p>
            <a:pPr marL="0" indent="0">
              <a:buNone/>
            </a:pPr>
            <a:r>
              <a:rPr lang="ru-RU" dirty="0"/>
              <a:t>   до своје клупе.</a:t>
            </a:r>
          </a:p>
          <a:p>
            <a:r>
              <a:rPr lang="ru-RU" dirty="0"/>
              <a:t> Маска се обавезно користи и приликом одговарања и сваког</a:t>
            </a:r>
          </a:p>
          <a:p>
            <a:pPr marL="0" indent="0">
              <a:buNone/>
            </a:pPr>
            <a:r>
              <a:rPr lang="ru-RU" dirty="0"/>
              <a:t> разговора.</a:t>
            </a:r>
          </a:p>
          <a:p>
            <a:r>
              <a:rPr lang="ru-RU" dirty="0"/>
              <a:t>Маска се обавезно користи и приликом било којег кретања ван</a:t>
            </a:r>
          </a:p>
          <a:p>
            <a:pPr marL="0" indent="0">
              <a:buNone/>
            </a:pPr>
            <a:r>
              <a:rPr lang="ru-RU" dirty="0"/>
              <a:t>  клупе, приликом одласка на одмор или тоалет.</a:t>
            </a:r>
          </a:p>
          <a:p>
            <a:r>
              <a:rPr lang="ru-RU" dirty="0"/>
              <a:t>Препоручује се да ученици све време боравка у школи носе маску,</a:t>
            </a:r>
          </a:p>
          <a:p>
            <a:pPr marL="0" indent="0">
              <a:buNone/>
            </a:pPr>
            <a:r>
              <a:rPr lang="ru-RU" dirty="0"/>
              <a:t>али она се може одложити у периоду када ученик седи у својој</a:t>
            </a:r>
          </a:p>
          <a:p>
            <a:pPr marL="0" indent="0">
              <a:buNone/>
            </a:pPr>
            <a:r>
              <a:rPr lang="ru-RU" dirty="0"/>
              <a:t>клупи и слуша наставу.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824547346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1D508-91AE-4989-BDE0-2AF1CCA8A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Правилно ПРАЊЕ РУКУ</a:t>
            </a:r>
            <a:endParaRPr lang="sr-Latn-R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BE4086-59AF-486F-A5A1-30E567A58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696278"/>
            <a:ext cx="7275443" cy="454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35031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FBD44-6BA3-40A1-ACE5-29B7AC1E3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37252"/>
            <a:ext cx="9905999" cy="4253949"/>
          </a:xfrm>
        </p:spPr>
        <p:txBody>
          <a:bodyPr>
            <a:normAutofit/>
          </a:bodyPr>
          <a:lstStyle/>
          <a:p>
            <a:r>
              <a:rPr lang="ru-RU" sz="2800" dirty="0"/>
              <a:t>Руке прати хигијенски исправном водом за пиће и сапуном у трајању од најмање 20 секунди или употребом дезинфекционог средства на бази 70% алкохола које ће бити поставњено на улазу у школу.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727531578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205F1-0BCA-45B6-9BDE-5B64261CA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126435"/>
            <a:ext cx="9905999" cy="4664766"/>
          </a:xfrm>
        </p:spPr>
        <p:txBody>
          <a:bodyPr>
            <a:normAutofit/>
          </a:bodyPr>
          <a:lstStyle/>
          <a:p>
            <a:r>
              <a:rPr lang="ru-RU" sz="2800" dirty="0"/>
              <a:t>Обавезно при уласка у школу, пре јела, после одласка у тоалет, пре спремања хране, након обављања респираторне хигијене (истресање носа, кашљања у марамицу итд.), после игре (нпр. после великог одмора, после часа физичког васпитања) и увек када постоји потреба. 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2257339936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C0B4C-C4F6-4122-A500-C7B3B0ADE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Кораци при уласку у установу: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A3CAB-4CDF-4437-8D64-13AEFCFAF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Родитељ доводи дете до улаза за ученике</a:t>
            </a:r>
          </a:p>
          <a:p>
            <a:r>
              <a:rPr lang="sr-Cyrl-RS" dirty="0"/>
              <a:t>Пре уласка у школу ученик ставља маску ( на лице и на нос)</a:t>
            </a:r>
          </a:p>
          <a:p>
            <a:r>
              <a:rPr lang="sr-Cyrl-RS" dirty="0"/>
              <a:t>Дете обема ногама стаје на дезобаријеру</a:t>
            </a:r>
          </a:p>
          <a:p>
            <a:r>
              <a:rPr lang="sr-Cyrl-RS" dirty="0"/>
              <a:t>Употребљава дезинфекционо средство које се налази са десне стране улаза</a:t>
            </a:r>
          </a:p>
          <a:p>
            <a:r>
              <a:rPr lang="sr-Cyrl-RS" dirty="0"/>
              <a:t>Одлази до своје учионице и седа у своју клупу</a:t>
            </a:r>
          </a:p>
          <a:p>
            <a:endParaRPr lang="sr-Cyrl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1452359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4D6F55-0ABD-4151-8EB8-E475A6EC1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5391" y="848139"/>
            <a:ext cx="7082081" cy="494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57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33162-D5EF-40A2-8A8A-49D8203C0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Организација наставе у матичној школи и подручним одељењима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E3CDD-403C-48C4-A247-0172F9052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3200" dirty="0"/>
              <a:t>Настава у нашој школи реализоваће се у 3 смене. Прву и другу смену похађају ученици нижих разреда, а трећу смену ученици виших разреда.</a:t>
            </a:r>
          </a:p>
        </p:txBody>
      </p:sp>
    </p:spTree>
    <p:extLst>
      <p:ext uri="{BB962C8B-B14F-4D97-AF65-F5344CB8AC3E}">
        <p14:creationId xmlns:p14="http://schemas.microsoft.com/office/powerpoint/2010/main" val="2744157473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C84DD-8BEA-4585-BD52-73FFF1A84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861391"/>
            <a:ext cx="9905999" cy="4929810"/>
          </a:xfrm>
        </p:spPr>
        <p:txBody>
          <a:bodyPr>
            <a:normAutofit/>
          </a:bodyPr>
          <a:lstStyle/>
          <a:p>
            <a:r>
              <a:rPr lang="ru-RU" dirty="0"/>
              <a:t>Одељења 1.циклуса (I-IV разреда) у матичној школи деле се на две групе (група А и група Б) које се ротирају на недељном нивоу према утврђеном распореду. Часови за групу А почињу у 07: 30 и трају до 09: 55, а часови за групу Б почињу у 10:15 и завршавају се у 12: 05. Група А има 4 часа, а група Б 3 часа, а наредне недеље групе се ротирају. Остали часови за обе групе реализоваће се путем наставе на даљину ( група А- 5.час онлајн, група Б-4. и 5.час онлајн). Дакле, група А је прва смена, а група Б друга смена.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Подручна одељења у Д.Петровцима и Жарковцима не деле се у групе.</a:t>
            </a:r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14702681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05359-06BA-44DF-A788-4E76575C1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795130"/>
            <a:ext cx="9905999" cy="4996071"/>
          </a:xfrm>
        </p:spPr>
        <p:txBody>
          <a:bodyPr>
            <a:normAutofit/>
          </a:bodyPr>
          <a:lstStyle/>
          <a:p>
            <a:r>
              <a:rPr lang="ru-RU" sz="3200" dirty="0"/>
              <a:t>Ученици 2.циклуса ( од V-VIII разреда) похађају 3.смену која почиње у 12: 25 и завршава се 15: 25 (16 часова за ученике 8.разреда).</a:t>
            </a:r>
          </a:p>
          <a:p>
            <a:r>
              <a:rPr lang="ru-RU" sz="3200" dirty="0"/>
              <a:t>Свако одељење (група) имаће своју учионицу, будући да школа располаже са довољним бројем учионица (просторија). </a:t>
            </a:r>
          </a:p>
          <a:p>
            <a:r>
              <a:rPr lang="ru-RU" sz="3200" dirty="0"/>
              <a:t> 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157973842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53E36-3321-4D4D-BD6F-853235FA4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702365"/>
            <a:ext cx="9905999" cy="50888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/>
          </a:p>
          <a:p>
            <a:r>
              <a:rPr lang="ru-RU" sz="2800" dirty="0"/>
              <a:t>Наставни час траје 30 мин. Након сваке смене врши се дезинфекција учионица у трајању од 20 минута. Велики одмор ученици оба циклуса имају после 2.часа у трајању од 15 минута, а мали одмор у трајању од 5 минута.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708371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414A8-455E-4B22-96DC-7B73D591D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Здрвавствене мере и препоруке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59947-053A-4920-8725-1A762E828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Ученици и запослени приликом одмора и током боравка у установи поштоваће све здравствене мере и препоруке. 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80932982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8A55A-2D82-431A-96C5-11B4804EA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086678"/>
            <a:ext cx="9905999" cy="4704523"/>
          </a:xfrm>
        </p:spPr>
        <p:txBody>
          <a:bodyPr>
            <a:normAutofit/>
          </a:bodyPr>
          <a:lstStyle/>
          <a:p>
            <a:r>
              <a:rPr lang="ru-RU" sz="2800" dirty="0"/>
              <a:t>Ученици не треба да долазе у школу уколико имају повишену телесну температуру и/или симптоме респираторне инфекције.</a:t>
            </a:r>
          </a:p>
          <a:p>
            <a:r>
              <a:rPr lang="ru-RU" sz="2800" dirty="0"/>
              <a:t>Родитељи треба свако јутро да провере телесну температуру својој деци пред полазак у школу.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4228589926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362E-A17C-40E1-A885-5C3C5715C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Одржавање физичке дистанце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ED712-7447-4708-9BC4-50D82824C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369411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Едуковати ученике, о значају одржавања физичке дистанце за спречавање ширења инфекције (час одељењског старешине искористити за едукацију ученика, одређене часове физичког и здравственог васпитања, разговори деце и родитеља о здравственим мерама).</a:t>
            </a:r>
          </a:p>
          <a:p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Одржавати физичку дистанцу са другим особама у школи од најмање 1,5 метра. </a:t>
            </a:r>
            <a:endParaRPr lang="sr-Latn-R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44008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102</TotalTime>
  <Words>616</Words>
  <Application>Microsoft Office PowerPoint</Application>
  <PresentationFormat>Widescreen</PresentationFormat>
  <Paragraphs>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Cambria</vt:lpstr>
      <vt:lpstr>Tw Cen MT</vt:lpstr>
      <vt:lpstr>Circuit</vt:lpstr>
      <vt:lpstr>ОРГАНИЗАЦИЈА И РЕАЛИЗАЦИЈА НАСТАВЕ У ВАНРЕДНИМ ОКОЛНОСТИМА  </vt:lpstr>
      <vt:lpstr>PowerPoint Presentation</vt:lpstr>
      <vt:lpstr>Организација наставе у матичној школи и подручним одељењима</vt:lpstr>
      <vt:lpstr>PowerPoint Presentation</vt:lpstr>
      <vt:lpstr>PowerPoint Presentation</vt:lpstr>
      <vt:lpstr>PowerPoint Presentation</vt:lpstr>
      <vt:lpstr>Здрвавствене мере и препоруке</vt:lpstr>
      <vt:lpstr>PowerPoint Presentation</vt:lpstr>
      <vt:lpstr>Одржавање физичке дистанце</vt:lpstr>
      <vt:lpstr>НОШЕЊЕ МАСКИ</vt:lpstr>
      <vt:lpstr>PowerPoint Presentation</vt:lpstr>
      <vt:lpstr>Правилно ПРАЊЕ РУКУ</vt:lpstr>
      <vt:lpstr>PowerPoint Presentation</vt:lpstr>
      <vt:lpstr>PowerPoint Presentation</vt:lpstr>
      <vt:lpstr>Кораци при уласку у установу: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ОРГАНИЗАЦИЈА И РЕАЛИЗАЦИЈА НАСТАВЕ У ВАНРЕДНИМ ОКОЛНОСТИМА</dc:title>
  <dc:creator>Korisnik</dc:creator>
  <cp:lastModifiedBy>Korisnik</cp:lastModifiedBy>
  <cp:revision>22</cp:revision>
  <dcterms:created xsi:type="dcterms:W3CDTF">2020-08-31T07:09:30Z</dcterms:created>
  <dcterms:modified xsi:type="dcterms:W3CDTF">2020-08-31T08:57:58Z</dcterms:modified>
</cp:coreProperties>
</file>